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A7C854B-E1DB-47A2-B86C-F6D16FC1D79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10/23/2015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Getting Started with Raspberry Pi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100" dirty="0" smtClean="0"/>
              <a:t>training program that will help you to set up and run your own Raspberry pi</a:t>
            </a:r>
          </a:p>
          <a:p>
            <a:pPr algn="ctr"/>
            <a:r>
              <a:rPr lang="en-US" sz="1900" dirty="0" smtClean="0"/>
              <a:t>Brought to you by</a:t>
            </a:r>
            <a:br>
              <a:rPr lang="en-US" sz="1900" dirty="0" smtClean="0"/>
            </a:br>
            <a:r>
              <a:rPr lang="en-US" sz="1900" dirty="0" smtClean="0"/>
              <a:t>Robosapiens technology Pvt. Ltd.</a:t>
            </a:r>
            <a:endParaRPr lang="en-IN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12" y="178229"/>
            <a:ext cx="2533650" cy="60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" y="178229"/>
            <a:ext cx="1847850" cy="371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61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400" dirty="0" smtClean="0">
                <a:latin typeface="Chaparral Pro Light" panose="02060403030505090203" pitchFamily="18" charset="0"/>
              </a:rPr>
              <a:t> The </a:t>
            </a:r>
            <a:r>
              <a:rPr lang="en-US" sz="2400" dirty="0">
                <a:latin typeface="Chaparral Pro Light" panose="02060403030505090203" pitchFamily="18" charset="0"/>
              </a:rPr>
              <a:t>Raspberry Pi is a series of credit card–sized single-board </a:t>
            </a:r>
            <a:r>
              <a:rPr lang="en-US" sz="2400" dirty="0" smtClean="0">
                <a:latin typeface="Chaparral Pro Light" panose="02060403030505090203" pitchFamily="18" charset="0"/>
              </a:rPr>
              <a:t>computers.</a:t>
            </a:r>
          </a:p>
          <a:p>
            <a:pPr>
              <a:buBlip>
                <a:blip r:embed="rId2"/>
              </a:buBlip>
            </a:pPr>
            <a:r>
              <a:rPr lang="en-US" sz="2400" dirty="0" smtClean="0">
                <a:latin typeface="Chaparral Pro Light" panose="02060403030505090203" pitchFamily="18" charset="0"/>
              </a:rPr>
              <a:t> It </a:t>
            </a:r>
            <a:r>
              <a:rPr lang="en-US" sz="2400" dirty="0">
                <a:latin typeface="Chaparral Pro Light" panose="02060403030505090203" pitchFamily="18" charset="0"/>
              </a:rPr>
              <a:t>is developed in the United Kingdom by the Raspberry Pi Foundation</a:t>
            </a:r>
            <a:r>
              <a:rPr lang="en-US" sz="2400" dirty="0" smtClean="0">
                <a:latin typeface="Chaparral Pro Light" panose="02060403030505090203" pitchFamily="18" charset="0"/>
              </a:rPr>
              <a:t>.</a:t>
            </a:r>
          </a:p>
          <a:p>
            <a:pPr>
              <a:buBlip>
                <a:blip r:embed="rId2"/>
              </a:buBlip>
            </a:pPr>
            <a:r>
              <a:rPr lang="en-US" sz="2400" dirty="0" smtClean="0">
                <a:latin typeface="Chaparral Pro Light" panose="02060403030505090203" pitchFamily="18" charset="0"/>
              </a:rPr>
              <a:t> Raspberry </a:t>
            </a:r>
            <a:r>
              <a:rPr lang="en-US" sz="2400" dirty="0">
                <a:latin typeface="Chaparral Pro Light" panose="02060403030505090203" pitchFamily="18" charset="0"/>
              </a:rPr>
              <a:t>Pi is based on the Broadcom BCM2835 system on a chip (</a:t>
            </a:r>
            <a:r>
              <a:rPr lang="en-US" sz="2400" dirty="0" err="1">
                <a:latin typeface="Chaparral Pro Light" panose="02060403030505090203" pitchFamily="18" charset="0"/>
              </a:rPr>
              <a:t>SoC</a:t>
            </a:r>
            <a:r>
              <a:rPr lang="en-US" sz="2400" dirty="0" smtClean="0">
                <a:latin typeface="Chaparral Pro Light" panose="02060403030505090203" pitchFamily="18" charset="0"/>
              </a:rPr>
              <a:t>).</a:t>
            </a:r>
          </a:p>
          <a:p>
            <a:pPr>
              <a:buBlip>
                <a:blip r:embed="rId2"/>
              </a:buBlip>
            </a:pPr>
            <a:r>
              <a:rPr lang="en-US" sz="2400" dirty="0" smtClean="0">
                <a:latin typeface="Chaparral Pro Light" panose="02060403030505090203" pitchFamily="18" charset="0"/>
              </a:rPr>
              <a:t> It </a:t>
            </a:r>
            <a:r>
              <a:rPr lang="en-US" sz="2400" dirty="0">
                <a:latin typeface="Chaparral Pro Light" panose="02060403030505090203" pitchFamily="18" charset="0"/>
              </a:rPr>
              <a:t>includes an ARM1176JZF-S 700 MHz processor, </a:t>
            </a:r>
            <a:r>
              <a:rPr lang="en-US" sz="2400" dirty="0" err="1">
                <a:latin typeface="Chaparral Pro Light" panose="02060403030505090203" pitchFamily="18" charset="0"/>
              </a:rPr>
              <a:t>VideoCore</a:t>
            </a:r>
            <a:r>
              <a:rPr lang="en-US" sz="2400" dirty="0">
                <a:latin typeface="Chaparral Pro Light" panose="02060403030505090203" pitchFamily="18" charset="0"/>
              </a:rPr>
              <a:t> IV GPU</a:t>
            </a:r>
            <a:r>
              <a:rPr lang="en-US" sz="2400" dirty="0" smtClean="0">
                <a:latin typeface="Chaparral Pro Light" panose="02060403030505090203" pitchFamily="18" charset="0"/>
              </a:rPr>
              <a:t>.</a:t>
            </a:r>
          </a:p>
          <a:p>
            <a:pPr>
              <a:buBlip>
                <a:blip r:embed="rId2"/>
              </a:buBlip>
            </a:pPr>
            <a:r>
              <a:rPr lang="en-US" sz="2400" dirty="0">
                <a:latin typeface="Chaparral Pro Light" panose="02060403030505090203" pitchFamily="18" charset="0"/>
              </a:rPr>
              <a:t> The </a:t>
            </a:r>
            <a:r>
              <a:rPr lang="en-US" sz="2400" dirty="0" smtClean="0">
                <a:latin typeface="Chaparral Pro Light" panose="02060403030505090203" pitchFamily="18" charset="0"/>
              </a:rPr>
              <a:t>Raspberry Pi Foundation </a:t>
            </a:r>
            <a:r>
              <a:rPr lang="en-US" sz="2400" dirty="0">
                <a:latin typeface="Chaparral Pro Light" panose="02060403030505090203" pitchFamily="18" charset="0"/>
              </a:rPr>
              <a:t>provides </a:t>
            </a:r>
            <a:r>
              <a:rPr lang="en-US" sz="2400" dirty="0" err="1">
                <a:latin typeface="Chaparral Pro Light" panose="02060403030505090203" pitchFamily="18" charset="0"/>
              </a:rPr>
              <a:t>Debian</a:t>
            </a:r>
            <a:r>
              <a:rPr lang="en-US" sz="2400" dirty="0">
                <a:latin typeface="Chaparral Pro Light" panose="02060403030505090203" pitchFamily="18" charset="0"/>
              </a:rPr>
              <a:t> and Arch Linux ARM distributions for </a:t>
            </a:r>
            <a:r>
              <a:rPr lang="en-US" sz="2400" dirty="0" smtClean="0">
                <a:latin typeface="Chaparral Pro Light" panose="02060403030505090203" pitchFamily="18" charset="0"/>
              </a:rPr>
              <a:t>download.</a:t>
            </a:r>
            <a:endParaRPr lang="en-IN" sz="2400" dirty="0">
              <a:latin typeface="Chaparral Pro Light" panose="020604030305050902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99" y="5795236"/>
            <a:ext cx="840663" cy="1062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62" y="1630869"/>
            <a:ext cx="2449200" cy="222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07" y="5869094"/>
            <a:ext cx="973961" cy="402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00" y="5652669"/>
            <a:ext cx="1305313" cy="649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12" y="178229"/>
            <a:ext cx="2533650" cy="600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" y="178229"/>
            <a:ext cx="1847850" cy="371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34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models of Raspberry 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400" dirty="0"/>
              <a:t> </a:t>
            </a:r>
            <a:r>
              <a:rPr lang="en-US" sz="2400" dirty="0" smtClean="0"/>
              <a:t>Five Different models of Raspberry Pi are available in the market.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200" dirty="0" smtClean="0"/>
              <a:t>Raspberry Pi model A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200" dirty="0" smtClean="0"/>
              <a:t>Raspberry Pi model A+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200" dirty="0" smtClean="0"/>
              <a:t>Raspberry </a:t>
            </a:r>
            <a:r>
              <a:rPr lang="en-US" sz="2200" dirty="0"/>
              <a:t>Pi model </a:t>
            </a:r>
            <a:r>
              <a:rPr lang="en-US" sz="2200" dirty="0" smtClean="0"/>
              <a:t>B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200" dirty="0" smtClean="0"/>
              <a:t>Raspberry </a:t>
            </a:r>
            <a:r>
              <a:rPr lang="en-US" sz="2200" dirty="0"/>
              <a:t>Pi model </a:t>
            </a:r>
            <a:r>
              <a:rPr lang="en-US" sz="2200" dirty="0" smtClean="0"/>
              <a:t>B+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200" dirty="0" smtClean="0"/>
              <a:t>Raspberry Pi 2 </a:t>
            </a:r>
            <a:r>
              <a:rPr lang="en-US" sz="2200" dirty="0"/>
              <a:t>model </a:t>
            </a:r>
            <a:r>
              <a:rPr lang="en-US" sz="2200" dirty="0" smtClean="0"/>
              <a:t>B</a:t>
            </a:r>
            <a:endParaRPr lang="en-IN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12" y="178229"/>
            <a:ext cx="2533650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7" y="5795236"/>
            <a:ext cx="840663" cy="1062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" y="178229"/>
            <a:ext cx="1847850" cy="371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97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Raspberry Pi </a:t>
            </a:r>
            <a:r>
              <a:rPr lang="en-IN" dirty="0" smtClean="0"/>
              <a:t>Model </a:t>
            </a:r>
            <a:r>
              <a:rPr lang="en-IN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CPU: BCM2835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No. of cores: 1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Operating Frequency: 700 MHz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GPU: Broadcom </a:t>
            </a:r>
            <a:r>
              <a:rPr lang="en-US" dirty="0" err="1" smtClean="0"/>
              <a:t>VideoCore</a:t>
            </a:r>
            <a:r>
              <a:rPr lang="en-US" dirty="0" smtClean="0"/>
              <a:t>® IV @250Mhz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RAM: 256MB(shared)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Video out: HDMI + RCA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Storage: SD/MMC/SDIO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GPIO: 8 Pins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Power: 300mA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94" y="1845734"/>
            <a:ext cx="3387144" cy="2296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270" y="3962070"/>
            <a:ext cx="3395730" cy="2437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12" y="178229"/>
            <a:ext cx="2533650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7" y="5795236"/>
            <a:ext cx="840663" cy="106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" y="178229"/>
            <a:ext cx="1847850" cy="371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36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Raspberry Pi </a:t>
            </a:r>
            <a:r>
              <a:rPr lang="en-IN" dirty="0" smtClean="0"/>
              <a:t>Model A+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CPU: BCM2835</a:t>
            </a:r>
          </a:p>
          <a:p>
            <a:pPr>
              <a:buBlip>
                <a:blip r:embed="rId3"/>
              </a:buBlip>
            </a:pPr>
            <a:r>
              <a:rPr lang="en-US" dirty="0"/>
              <a:t>No. of cores: 1</a:t>
            </a:r>
          </a:p>
          <a:p>
            <a:pPr>
              <a:buBlip>
                <a:blip r:embed="rId3"/>
              </a:buBlip>
            </a:pPr>
            <a:r>
              <a:rPr lang="en-US" dirty="0"/>
              <a:t>Operating Frequency: 700 MHz</a:t>
            </a:r>
          </a:p>
          <a:p>
            <a:pPr>
              <a:buBlip>
                <a:blip r:embed="rId3"/>
              </a:buBlip>
            </a:pPr>
            <a:r>
              <a:rPr lang="en-US" dirty="0"/>
              <a:t>GPU: Broadcom </a:t>
            </a:r>
            <a:r>
              <a:rPr lang="en-US" dirty="0" err="1"/>
              <a:t>VideoCore</a:t>
            </a:r>
            <a:r>
              <a:rPr lang="en-US" dirty="0"/>
              <a:t>® IV @250Mhz</a:t>
            </a:r>
          </a:p>
          <a:p>
            <a:pPr>
              <a:buBlip>
                <a:blip r:embed="rId3"/>
              </a:buBlip>
            </a:pPr>
            <a:r>
              <a:rPr lang="en-US" dirty="0"/>
              <a:t>RAM: </a:t>
            </a:r>
            <a:r>
              <a:rPr lang="en-US" dirty="0" smtClean="0"/>
              <a:t>265MB(shared</a:t>
            </a:r>
            <a:r>
              <a:rPr lang="en-US" dirty="0"/>
              <a:t>)</a:t>
            </a:r>
          </a:p>
          <a:p>
            <a:pPr>
              <a:buBlip>
                <a:blip r:embed="rId3"/>
              </a:buBlip>
            </a:pPr>
            <a:r>
              <a:rPr lang="en-US" dirty="0"/>
              <a:t>Video out: HDMI + </a:t>
            </a:r>
            <a:r>
              <a:rPr lang="en-US" dirty="0" smtClean="0"/>
              <a:t>3.5mm TRRS jack.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Storage: </a:t>
            </a:r>
            <a:r>
              <a:rPr lang="en-US" dirty="0" smtClean="0"/>
              <a:t>Micro SD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GPIO: </a:t>
            </a:r>
            <a:r>
              <a:rPr lang="en-US" dirty="0" smtClean="0"/>
              <a:t>17 </a:t>
            </a:r>
            <a:r>
              <a:rPr lang="en-US" dirty="0"/>
              <a:t>Pins</a:t>
            </a:r>
          </a:p>
          <a:p>
            <a:pPr>
              <a:buBlip>
                <a:blip r:embed="rId3"/>
              </a:buBlip>
            </a:pPr>
            <a:r>
              <a:rPr lang="en-US" dirty="0"/>
              <a:t>Power: </a:t>
            </a:r>
            <a:r>
              <a:rPr lang="en-US" dirty="0" smtClean="0"/>
              <a:t>200mA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86" y="3387144"/>
            <a:ext cx="4232038" cy="2822769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459032"/>
              </p:ext>
            </p:extLst>
          </p:nvPr>
        </p:nvGraphicFramePr>
        <p:xfrm>
          <a:off x="5588359" y="1845736"/>
          <a:ext cx="3117760" cy="2611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5" imgW="2895120" imgH="2425320" progId="">
                  <p:embed/>
                </p:oleObj>
              </mc:Choice>
              <mc:Fallback>
                <p:oleObj r:id="rId5" imgW="2895120" imgH="2425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8359" y="1845736"/>
                        <a:ext cx="3117760" cy="2611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12" y="178229"/>
            <a:ext cx="2533650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7" y="5795236"/>
            <a:ext cx="840663" cy="106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" y="178229"/>
            <a:ext cx="1847850" cy="371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99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Raspberry Pi </a:t>
            </a:r>
            <a:r>
              <a:rPr lang="en-IN" dirty="0" smtClean="0"/>
              <a:t>Model </a:t>
            </a:r>
            <a:r>
              <a:rPr lang="en-IN" dirty="0"/>
              <a:t>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CPU: BCM2835</a:t>
            </a:r>
          </a:p>
          <a:p>
            <a:pPr>
              <a:buBlip>
                <a:blip r:embed="rId2"/>
              </a:buBlip>
            </a:pPr>
            <a:r>
              <a:rPr lang="en-US" dirty="0"/>
              <a:t>No. of cores: 1</a:t>
            </a:r>
          </a:p>
          <a:p>
            <a:pPr>
              <a:buBlip>
                <a:blip r:embed="rId2"/>
              </a:buBlip>
            </a:pPr>
            <a:r>
              <a:rPr lang="en-US" dirty="0"/>
              <a:t>Operating Frequency: 700 MHz</a:t>
            </a:r>
          </a:p>
          <a:p>
            <a:pPr>
              <a:buBlip>
                <a:blip r:embed="rId2"/>
              </a:buBlip>
            </a:pPr>
            <a:r>
              <a:rPr lang="en-US" dirty="0"/>
              <a:t>GPU: Broadcom </a:t>
            </a:r>
            <a:r>
              <a:rPr lang="en-US" dirty="0" err="1"/>
              <a:t>VideoCore</a:t>
            </a:r>
            <a:r>
              <a:rPr lang="en-US" dirty="0"/>
              <a:t>® IV @250Mhz</a:t>
            </a:r>
          </a:p>
          <a:p>
            <a:pPr>
              <a:buBlip>
                <a:blip r:embed="rId2"/>
              </a:buBlip>
            </a:pPr>
            <a:r>
              <a:rPr lang="en-US" dirty="0"/>
              <a:t>RAM: </a:t>
            </a:r>
            <a:r>
              <a:rPr lang="en-US" dirty="0" smtClean="0"/>
              <a:t>512MB(shared</a:t>
            </a:r>
            <a:r>
              <a:rPr lang="en-US" dirty="0"/>
              <a:t>)</a:t>
            </a:r>
          </a:p>
          <a:p>
            <a:pPr>
              <a:buBlip>
                <a:blip r:embed="rId2"/>
              </a:buBlip>
            </a:pPr>
            <a:r>
              <a:rPr lang="en-US" dirty="0"/>
              <a:t>Video out: HDMI + RCA</a:t>
            </a:r>
          </a:p>
          <a:p>
            <a:pPr>
              <a:buBlip>
                <a:blip r:embed="rId2"/>
              </a:buBlip>
            </a:pPr>
            <a:r>
              <a:rPr lang="en-US" dirty="0"/>
              <a:t>Storage: SD/MMC/SDIO</a:t>
            </a:r>
          </a:p>
          <a:p>
            <a:pPr>
              <a:buBlip>
                <a:blip r:embed="rId2"/>
              </a:buBlip>
            </a:pPr>
            <a:r>
              <a:rPr lang="en-US" dirty="0"/>
              <a:t>GPIO: 8 Pins</a:t>
            </a:r>
          </a:p>
          <a:p>
            <a:pPr>
              <a:buBlip>
                <a:blip r:embed="rId2"/>
              </a:buBlip>
            </a:pPr>
            <a:r>
              <a:rPr lang="en-US" dirty="0"/>
              <a:t>Power: </a:t>
            </a:r>
            <a:r>
              <a:rPr lang="en-US" dirty="0" smtClean="0"/>
              <a:t>700mA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2258645"/>
            <a:ext cx="5477386" cy="4077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12" y="178229"/>
            <a:ext cx="2533650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7" y="5795236"/>
            <a:ext cx="840663" cy="106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" y="178229"/>
            <a:ext cx="1847850" cy="371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1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Raspberry Pi </a:t>
            </a:r>
            <a:r>
              <a:rPr lang="en-IN" dirty="0" smtClean="0"/>
              <a:t>Model B+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CPU: BCM2835</a:t>
            </a:r>
          </a:p>
          <a:p>
            <a:pPr>
              <a:buBlip>
                <a:blip r:embed="rId2"/>
              </a:buBlip>
            </a:pPr>
            <a:r>
              <a:rPr lang="en-US" dirty="0"/>
              <a:t>No. of cores: 1</a:t>
            </a:r>
          </a:p>
          <a:p>
            <a:pPr>
              <a:buBlip>
                <a:blip r:embed="rId2"/>
              </a:buBlip>
            </a:pPr>
            <a:r>
              <a:rPr lang="en-US" dirty="0"/>
              <a:t>Operating Frequency: 700 MHz</a:t>
            </a:r>
          </a:p>
          <a:p>
            <a:pPr>
              <a:buBlip>
                <a:blip r:embed="rId2"/>
              </a:buBlip>
            </a:pPr>
            <a:r>
              <a:rPr lang="en-US" dirty="0"/>
              <a:t>GPU: Broadcom </a:t>
            </a:r>
            <a:r>
              <a:rPr lang="en-US" dirty="0" err="1"/>
              <a:t>VideoCore</a:t>
            </a:r>
            <a:r>
              <a:rPr lang="en-US" dirty="0"/>
              <a:t>® IV @250Mhz</a:t>
            </a:r>
          </a:p>
          <a:p>
            <a:pPr>
              <a:buBlip>
                <a:blip r:embed="rId2"/>
              </a:buBlip>
            </a:pPr>
            <a:r>
              <a:rPr lang="en-US" dirty="0"/>
              <a:t>RAM: </a:t>
            </a:r>
            <a:r>
              <a:rPr lang="en-US" dirty="0" smtClean="0"/>
              <a:t>512MB(shared</a:t>
            </a:r>
            <a:r>
              <a:rPr lang="en-US" dirty="0"/>
              <a:t>)</a:t>
            </a:r>
          </a:p>
          <a:p>
            <a:pPr>
              <a:buBlip>
                <a:blip r:embed="rId2"/>
              </a:buBlip>
            </a:pPr>
            <a:r>
              <a:rPr lang="en-US" dirty="0"/>
              <a:t>Video out: HDMI + </a:t>
            </a:r>
            <a:r>
              <a:rPr lang="en-US" dirty="0" smtClean="0"/>
              <a:t>3.5mm TRRS jack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Storage: </a:t>
            </a:r>
            <a:r>
              <a:rPr lang="en-US" dirty="0" smtClean="0"/>
              <a:t>Micro SD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GPIO: </a:t>
            </a:r>
            <a:r>
              <a:rPr lang="en-US" dirty="0" smtClean="0"/>
              <a:t>17 </a:t>
            </a:r>
            <a:r>
              <a:rPr lang="en-US" dirty="0"/>
              <a:t>Pins</a:t>
            </a:r>
          </a:p>
          <a:p>
            <a:pPr>
              <a:buBlip>
                <a:blip r:embed="rId2"/>
              </a:buBlip>
            </a:pPr>
            <a:r>
              <a:rPr lang="en-US" dirty="0"/>
              <a:t>Power: </a:t>
            </a:r>
            <a:r>
              <a:rPr lang="en-US" dirty="0" smtClean="0"/>
              <a:t>600mA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57592"/>
            <a:ext cx="5209313" cy="3599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12" y="178229"/>
            <a:ext cx="2533650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7" y="5795236"/>
            <a:ext cx="840663" cy="1062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" y="178229"/>
            <a:ext cx="1847850" cy="371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42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Raspberry Pi </a:t>
            </a:r>
            <a:r>
              <a:rPr lang="en-IN" dirty="0" smtClean="0"/>
              <a:t>2 Model 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CPU: </a:t>
            </a:r>
            <a:r>
              <a:rPr lang="en-US" dirty="0" smtClean="0"/>
              <a:t>BCM2836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No. of cores: 4</a:t>
            </a:r>
          </a:p>
          <a:p>
            <a:pPr>
              <a:buBlip>
                <a:blip r:embed="rId2"/>
              </a:buBlip>
            </a:pPr>
            <a:r>
              <a:rPr lang="en-US" dirty="0"/>
              <a:t>Operating Frequency: </a:t>
            </a:r>
            <a:r>
              <a:rPr lang="en-US" dirty="0" smtClean="0"/>
              <a:t>900 </a:t>
            </a:r>
            <a:r>
              <a:rPr lang="en-US" dirty="0"/>
              <a:t>MHz</a:t>
            </a:r>
          </a:p>
          <a:p>
            <a:pPr>
              <a:buBlip>
                <a:blip r:embed="rId2"/>
              </a:buBlip>
            </a:pPr>
            <a:r>
              <a:rPr lang="en-US" dirty="0"/>
              <a:t>GPU: Broadcom </a:t>
            </a:r>
            <a:r>
              <a:rPr lang="en-US" dirty="0" err="1"/>
              <a:t>VideoCore</a:t>
            </a:r>
            <a:r>
              <a:rPr lang="en-US" dirty="0"/>
              <a:t>® IV @250Mhz</a:t>
            </a:r>
          </a:p>
          <a:p>
            <a:pPr>
              <a:buBlip>
                <a:blip r:embed="rId2"/>
              </a:buBlip>
            </a:pPr>
            <a:r>
              <a:rPr lang="en-US" dirty="0"/>
              <a:t>RAM: </a:t>
            </a:r>
            <a:r>
              <a:rPr lang="en-US" dirty="0" smtClean="0"/>
              <a:t>1GB(shared</a:t>
            </a:r>
            <a:r>
              <a:rPr lang="en-US" dirty="0"/>
              <a:t>)</a:t>
            </a:r>
          </a:p>
          <a:p>
            <a:pPr>
              <a:buBlip>
                <a:blip r:embed="rId2"/>
              </a:buBlip>
            </a:pPr>
            <a:r>
              <a:rPr lang="en-US" dirty="0"/>
              <a:t>Video out: HDMI + </a:t>
            </a:r>
            <a:r>
              <a:rPr lang="en-US" dirty="0" smtClean="0"/>
              <a:t>3.5mm TRRS jack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Storage: </a:t>
            </a:r>
            <a:r>
              <a:rPr lang="en-US" dirty="0" smtClean="0"/>
              <a:t>Micro SD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GPIO: </a:t>
            </a:r>
            <a:r>
              <a:rPr lang="en-US" dirty="0" smtClean="0"/>
              <a:t>17 </a:t>
            </a:r>
            <a:r>
              <a:rPr lang="en-US" dirty="0"/>
              <a:t>Pins</a:t>
            </a:r>
          </a:p>
          <a:p>
            <a:pPr>
              <a:buBlip>
                <a:blip r:embed="rId2"/>
              </a:buBlip>
            </a:pPr>
            <a:r>
              <a:rPr lang="en-US" dirty="0"/>
              <a:t>Power: </a:t>
            </a:r>
            <a:r>
              <a:rPr lang="en-US" dirty="0" smtClean="0"/>
              <a:t>800mA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28" y="2101762"/>
            <a:ext cx="6195384" cy="3511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12" y="178229"/>
            <a:ext cx="2533650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7" y="5795236"/>
            <a:ext cx="840663" cy="106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" y="178229"/>
            <a:ext cx="1847850" cy="371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8055" y="6450031"/>
            <a:ext cx="435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Copyright Robosapiens Technology Pvt. Ltd.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8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</TotalTime>
  <Words>437</Words>
  <Application>Microsoft Office PowerPoint</Application>
  <PresentationFormat>Widescreen</PresentationFormat>
  <Paragraphs>74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Chaparral Pro Light</vt:lpstr>
      <vt:lpstr>Retrospect</vt:lpstr>
      <vt:lpstr>Getting Started with Raspberry Pi</vt:lpstr>
      <vt:lpstr>Raspberry Pi</vt:lpstr>
      <vt:lpstr>Different models of Raspberry Pi</vt:lpstr>
      <vt:lpstr>Raspberry Pi Model A</vt:lpstr>
      <vt:lpstr>Raspberry Pi Model A+</vt:lpstr>
      <vt:lpstr>Raspberry Pi Model B</vt:lpstr>
      <vt:lpstr>Raspberry Pi Model B+</vt:lpstr>
      <vt:lpstr>Raspberry Pi 2 Model 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Winter Training on Raspberry Pi</dc:title>
  <dc:creator>Kkulbhushan Srivastava</dc:creator>
  <cp:lastModifiedBy>Kkulbhushan Srivastava</cp:lastModifiedBy>
  <cp:revision>15</cp:revision>
  <dcterms:created xsi:type="dcterms:W3CDTF">2015-10-18T16:34:36Z</dcterms:created>
  <dcterms:modified xsi:type="dcterms:W3CDTF">2015-10-23T04:24:51Z</dcterms:modified>
</cp:coreProperties>
</file>